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0.jpg" ContentType="image/unknown"/>
  <Override PartName="/ppt/media/image11.jp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4" r:id="rId2"/>
    <p:sldId id="266" r:id="rId3"/>
    <p:sldId id="431" r:id="rId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966" autoAdjust="0"/>
  </p:normalViewPr>
  <p:slideViewPr>
    <p:cSldViewPr>
      <p:cViewPr varScale="1">
        <p:scale>
          <a:sx n="95" d="100"/>
          <a:sy n="95" d="100"/>
        </p:scale>
        <p:origin x="66" y="3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D2C082-F560-4FD6-B076-B6E3F5F765C3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1CA0C9-91A2-4A70-9EF2-FE19D5E1236B}">
      <dgm:prSet phldrT="[Текст]" custT="1"/>
      <dgm:spPr/>
      <dgm:t>
        <a:bodyPr/>
        <a:lstStyle/>
        <a:p>
          <a:r>
            <a:rPr lang="ru-RU" sz="1200" u="sng" dirty="0">
              <a:latin typeface="Franklin Gothic Demi Cond" panose="020B0706030402020204" pitchFamily="34" charset="0"/>
            </a:rPr>
            <a:t>Локальные НПА</a:t>
          </a:r>
        </a:p>
      </dgm:t>
    </dgm:pt>
    <dgm:pt modelId="{A1899306-1845-4BFD-992F-B0019395A727}" type="parTrans" cxnId="{43073DFB-32A8-4B87-B721-EC5DAB5A1D1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6FD8C0DC-EB13-4223-9DCC-67CA4473DF96}" type="sibTrans" cxnId="{43073DFB-32A8-4B87-B721-EC5DAB5A1D1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6B76F030-F16B-4356-81F2-07D600FE2797}">
      <dgm:prSet phldrT="[Текст]" custT="1"/>
      <dgm:spPr/>
      <dgm:t>
        <a:bodyPr/>
        <a:lstStyle/>
        <a:p>
          <a:r>
            <a:rPr lang="ru-RU" sz="1000" dirty="0">
              <a:latin typeface="Franklin Gothic Demi Cond" panose="020B0706030402020204" pitchFamily="34" charset="0"/>
            </a:rPr>
            <a:t>Разработанные в компании документы, направленные на предотвращение коррупции</a:t>
          </a:r>
        </a:p>
      </dgm:t>
    </dgm:pt>
    <dgm:pt modelId="{C4930BE6-34AA-4A5B-9CBE-0F1969BC2F33}" type="parTrans" cxnId="{918A5091-38C0-49E2-A966-88F02CA27D8B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1237D778-36B9-45CC-8155-CB26F77EB4B0}" type="sibTrans" cxnId="{918A5091-38C0-49E2-A966-88F02CA27D8B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776F4671-C518-46DF-9364-C00AFF496DD2}">
      <dgm:prSet phldrT="[Текст]"/>
      <dgm:spPr/>
      <dgm:t>
        <a:bodyPr/>
        <a:lstStyle/>
        <a:p>
          <a:r>
            <a:rPr lang="ru-RU" u="sng" dirty="0">
              <a:latin typeface="Franklin Gothic Demi Cond" panose="020B0706030402020204" pitchFamily="34" charset="0"/>
            </a:rPr>
            <a:t>Механизм мониторинга антикоррупционного законодательства</a:t>
          </a:r>
        </a:p>
      </dgm:t>
    </dgm:pt>
    <dgm:pt modelId="{F60CCFFF-27B7-491F-8BFC-546BCA9E854C}" type="parTrans" cxnId="{7CC79CFD-B980-4E89-8057-5B0082E795F2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C6245686-B949-4B5B-9A29-5E55BB0D3CE4}" type="sibTrans" cxnId="{7CC79CFD-B980-4E89-8057-5B0082E795F2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860F66BC-0939-4632-A4C4-33975ABDDCC8}">
      <dgm:prSet phldrT="[Текст]"/>
      <dgm:spPr/>
      <dgm:t>
        <a:bodyPr/>
        <a:lstStyle/>
        <a:p>
          <a:r>
            <a:rPr lang="ru-RU" dirty="0">
              <a:latin typeface="Franklin Gothic Demi Cond" panose="020B0706030402020204" pitchFamily="34" charset="0"/>
            </a:rPr>
            <a:t>Описание системы мониторинга российского антикоррупционного законодательства, в необходимых случаях - международного</a:t>
          </a:r>
        </a:p>
      </dgm:t>
    </dgm:pt>
    <dgm:pt modelId="{91897606-49C1-48CD-8622-FBF496BB4971}" type="parTrans" cxnId="{98424215-1FC7-456C-96BD-11106FB2B46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DD1EAC4E-F114-4BCF-AB35-C1083E6CE77C}" type="sibTrans" cxnId="{98424215-1FC7-456C-96BD-11106FB2B46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84F9E6A1-D0A7-4EE4-94AD-C49DC0556B85}">
      <dgm:prSet phldrT="[Текст]"/>
      <dgm:spPr/>
      <dgm:t>
        <a:bodyPr/>
        <a:lstStyle/>
        <a:p>
          <a:r>
            <a:rPr lang="ru-RU" u="sng" dirty="0">
              <a:latin typeface="Franklin Gothic Demi Cond" panose="020B0706030402020204" pitchFamily="34" charset="0"/>
            </a:rPr>
            <a:t>Инструментарий урегулирования конфликта интересов</a:t>
          </a:r>
        </a:p>
      </dgm:t>
    </dgm:pt>
    <dgm:pt modelId="{F02C72F7-9F68-4930-AF11-A2F4D1603585}" type="parTrans" cxnId="{34116BFA-F104-4F00-B18F-E3C7153388EC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1F32EA14-0177-4F49-934E-DEF3617257E9}" type="sibTrans" cxnId="{34116BFA-F104-4F00-B18F-E3C7153388EC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302C20E1-D37E-47CE-A60F-1FD873B1AAC9}">
      <dgm:prSet phldrT="[Текст]"/>
      <dgm:spPr/>
      <dgm:t>
        <a:bodyPr/>
        <a:lstStyle/>
        <a:p>
          <a:pPr algn="l"/>
          <a:r>
            <a:rPr lang="ru-RU" dirty="0">
              <a:latin typeface="Franklin Gothic Demi Cond" panose="020B0706030402020204" pitchFamily="34" charset="0"/>
            </a:rPr>
            <a:t>Особенности выявления бизнес-процессов с повышенными коррупционными рисками</a:t>
          </a:r>
        </a:p>
      </dgm:t>
    </dgm:pt>
    <dgm:pt modelId="{5C4C922B-72B3-47C5-84F9-899F953FF756}" type="parTrans" cxnId="{26CE764B-9F30-4D34-8BF4-1E698DB26175}">
      <dgm:prSet/>
      <dgm:spPr/>
      <dgm:t>
        <a:bodyPr/>
        <a:lstStyle/>
        <a:p>
          <a:endParaRPr lang="ru-RU"/>
        </a:p>
      </dgm:t>
    </dgm:pt>
    <dgm:pt modelId="{BC27BC56-2137-4D6A-A60F-0717273973A6}" type="sibTrans" cxnId="{26CE764B-9F30-4D34-8BF4-1E698DB26175}">
      <dgm:prSet/>
      <dgm:spPr/>
      <dgm:t>
        <a:bodyPr/>
        <a:lstStyle/>
        <a:p>
          <a:endParaRPr lang="ru-RU"/>
        </a:p>
      </dgm:t>
    </dgm:pt>
    <dgm:pt modelId="{C6470F7D-FCF4-45BE-BB2A-5F1C1CDF586D}">
      <dgm:prSet phldrT="[Текст]"/>
      <dgm:spPr/>
      <dgm:t>
        <a:bodyPr/>
        <a:lstStyle/>
        <a:p>
          <a:r>
            <a:rPr lang="ru-RU" dirty="0">
              <a:latin typeface="Franklin Gothic Demi Cond" panose="020B0706030402020204" pitchFamily="34" charset="0"/>
            </a:rPr>
            <a:t>Основные процедуры урегулирования</a:t>
          </a:r>
        </a:p>
      </dgm:t>
    </dgm:pt>
    <dgm:pt modelId="{B8B0C0AF-3014-4058-BDA8-9DE767D9D862}" type="parTrans" cxnId="{69F76813-D61F-4EEB-8C3F-69DFC0AF9889}">
      <dgm:prSet/>
      <dgm:spPr/>
      <dgm:t>
        <a:bodyPr/>
        <a:lstStyle/>
        <a:p>
          <a:endParaRPr lang="ru-RU"/>
        </a:p>
      </dgm:t>
    </dgm:pt>
    <dgm:pt modelId="{D9314933-A5AC-45F0-B706-2FAF0167DDF1}" type="sibTrans" cxnId="{69F76813-D61F-4EEB-8C3F-69DFC0AF9889}">
      <dgm:prSet/>
      <dgm:spPr/>
      <dgm:t>
        <a:bodyPr/>
        <a:lstStyle/>
        <a:p>
          <a:endParaRPr lang="ru-RU"/>
        </a:p>
      </dgm:t>
    </dgm:pt>
    <dgm:pt modelId="{D8BE39F8-82C0-49CC-A892-2B77E1DEB47D}">
      <dgm:prSet phldrT="[Текст]"/>
      <dgm:spPr/>
      <dgm:t>
        <a:bodyPr/>
        <a:lstStyle/>
        <a:p>
          <a:pPr algn="l"/>
          <a:r>
            <a:rPr lang="ru-RU" dirty="0">
              <a:latin typeface="Franklin Gothic Demi Cond" panose="020B0706030402020204" pitchFamily="34" charset="0"/>
            </a:rPr>
            <a:t> Инструментарий оценки коррупционных рисков при осуществлении закупок, в сфере материально-технического обеспечения и т.п.</a:t>
          </a:r>
        </a:p>
      </dgm:t>
    </dgm:pt>
    <dgm:pt modelId="{E4DCE3B3-446D-4C6D-BA39-680E09FAFFC3}" type="sibTrans" cxnId="{3B8782B6-413D-4BEE-BCBC-12BD90A47AB9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4C49E787-E4A2-4F1F-869B-F42C41AF5052}" type="parTrans" cxnId="{3B8782B6-413D-4BEE-BCBC-12BD90A47AB9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35452B5F-F4F2-4140-A626-5CC5DA100270}" type="pres">
      <dgm:prSet presAssocID="{ABD2C082-F560-4FD6-B076-B6E3F5F765C3}" presName="Name0" presStyleCnt="0">
        <dgm:presLayoutVars>
          <dgm:dir/>
          <dgm:resizeHandles val="exact"/>
        </dgm:presLayoutVars>
      </dgm:prSet>
      <dgm:spPr/>
    </dgm:pt>
    <dgm:pt modelId="{CBF8B84E-AB09-4F5F-8B6F-1C180AD5BDE2}" type="pres">
      <dgm:prSet presAssocID="{6D1CA0C9-91A2-4A70-9EF2-FE19D5E1236B}" presName="composite" presStyleCnt="0"/>
      <dgm:spPr/>
    </dgm:pt>
    <dgm:pt modelId="{C9EA1D3C-EE16-4BF2-A5C5-D0087A9D9BDB}" type="pres">
      <dgm:prSet presAssocID="{6D1CA0C9-91A2-4A70-9EF2-FE19D5E1236B}" presName="imagSh" presStyleLbl="bgImgPlace1" presStyleIdx="0" presStyleCnt="4" custLinFactNeighborX="-92" custLinFactNeighborY="-906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C4E5340-FD99-4BC5-A404-2F637F399492}" type="pres">
      <dgm:prSet presAssocID="{6D1CA0C9-91A2-4A70-9EF2-FE19D5E1236B}" presName="txNode" presStyleLbl="node1" presStyleIdx="0" presStyleCnt="4">
        <dgm:presLayoutVars>
          <dgm:bulletEnabled val="1"/>
        </dgm:presLayoutVars>
      </dgm:prSet>
      <dgm:spPr/>
    </dgm:pt>
    <dgm:pt modelId="{5EA30CB3-F6B0-4FCB-B0FB-F68ABCCB7C8F}" type="pres">
      <dgm:prSet presAssocID="{6FD8C0DC-EB13-4223-9DCC-67CA4473DF96}" presName="sibTrans" presStyleLbl="sibTrans2D1" presStyleIdx="0" presStyleCnt="3"/>
      <dgm:spPr/>
    </dgm:pt>
    <dgm:pt modelId="{D389EE8A-8332-49DF-9A0B-E90633549A3D}" type="pres">
      <dgm:prSet presAssocID="{6FD8C0DC-EB13-4223-9DCC-67CA4473DF96}" presName="connTx" presStyleLbl="sibTrans2D1" presStyleIdx="0" presStyleCnt="3"/>
      <dgm:spPr/>
    </dgm:pt>
    <dgm:pt modelId="{88FA97F2-F5E9-4853-8DD9-3C7CD1A7D92B}" type="pres">
      <dgm:prSet presAssocID="{776F4671-C518-46DF-9364-C00AFF496DD2}" presName="composite" presStyleCnt="0"/>
      <dgm:spPr/>
    </dgm:pt>
    <dgm:pt modelId="{33A01000-E661-46EF-8F63-D7F183E0E8FC}" type="pres">
      <dgm:prSet presAssocID="{776F4671-C518-46DF-9364-C00AFF496DD2}" presName="imagSh" presStyleLbl="b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0896DA46-D352-40B8-85DA-E022106BBFBB}" type="pres">
      <dgm:prSet presAssocID="{776F4671-C518-46DF-9364-C00AFF496DD2}" presName="txNode" presStyleLbl="node1" presStyleIdx="1" presStyleCnt="4">
        <dgm:presLayoutVars>
          <dgm:bulletEnabled val="1"/>
        </dgm:presLayoutVars>
      </dgm:prSet>
      <dgm:spPr/>
    </dgm:pt>
    <dgm:pt modelId="{BE28A983-EFC3-480D-9C51-5EED255AE426}" type="pres">
      <dgm:prSet presAssocID="{C6245686-B949-4B5B-9A29-5E55BB0D3CE4}" presName="sibTrans" presStyleLbl="sibTrans2D1" presStyleIdx="1" presStyleCnt="3"/>
      <dgm:spPr/>
    </dgm:pt>
    <dgm:pt modelId="{0734463A-2300-4311-8469-696AE2174CCA}" type="pres">
      <dgm:prSet presAssocID="{C6245686-B949-4B5B-9A29-5E55BB0D3CE4}" presName="connTx" presStyleLbl="sibTrans2D1" presStyleIdx="1" presStyleCnt="3"/>
      <dgm:spPr/>
    </dgm:pt>
    <dgm:pt modelId="{938F6208-7DBF-42CF-8D90-B7B551C75FF5}" type="pres">
      <dgm:prSet presAssocID="{84F9E6A1-D0A7-4EE4-94AD-C49DC0556B85}" presName="composite" presStyleCnt="0"/>
      <dgm:spPr/>
    </dgm:pt>
    <dgm:pt modelId="{0AC462C2-6EE8-44E1-BCC4-F028087836C7}" type="pres">
      <dgm:prSet presAssocID="{84F9E6A1-D0A7-4EE4-94AD-C49DC0556B85}" presName="imagSh" presStyleLbl="bgImgPlace1" presStyleIdx="2" presStyleCnt="4"/>
      <dgm:spPr>
        <a:blipFill>
          <a:blip xmlns:r="http://schemas.openxmlformats.org/officeDocument/2006/relationships" r:embed="rId3"/>
          <a:srcRect/>
          <a:stretch>
            <a:fillRect t="-15000" b="-15000"/>
          </a:stretch>
        </a:blipFill>
      </dgm:spPr>
    </dgm:pt>
    <dgm:pt modelId="{34B926FF-9697-49AC-ACC2-F4733F5B4E2A}" type="pres">
      <dgm:prSet presAssocID="{84F9E6A1-D0A7-4EE4-94AD-C49DC0556B85}" presName="txNode" presStyleLbl="node1" presStyleIdx="2" presStyleCnt="4">
        <dgm:presLayoutVars>
          <dgm:bulletEnabled val="1"/>
        </dgm:presLayoutVars>
      </dgm:prSet>
      <dgm:spPr/>
    </dgm:pt>
    <dgm:pt modelId="{59B316B4-50F2-4345-9610-9BCF3CBEEA09}" type="pres">
      <dgm:prSet presAssocID="{1F32EA14-0177-4F49-934E-DEF3617257E9}" presName="sibTrans" presStyleLbl="sibTrans2D1" presStyleIdx="2" presStyleCnt="3"/>
      <dgm:spPr/>
    </dgm:pt>
    <dgm:pt modelId="{127D7F02-673E-480E-BFF2-CB581503AB41}" type="pres">
      <dgm:prSet presAssocID="{1F32EA14-0177-4F49-934E-DEF3617257E9}" presName="connTx" presStyleLbl="sibTrans2D1" presStyleIdx="2" presStyleCnt="3"/>
      <dgm:spPr/>
    </dgm:pt>
    <dgm:pt modelId="{8B31AB81-7B62-44A9-89D7-71FE65B6A93C}" type="pres">
      <dgm:prSet presAssocID="{302C20E1-D37E-47CE-A60F-1FD873B1AAC9}" presName="composite" presStyleCnt="0"/>
      <dgm:spPr/>
    </dgm:pt>
    <dgm:pt modelId="{BFA81917-ABF4-4BC0-B912-9A52956D6129}" type="pres">
      <dgm:prSet presAssocID="{302C20E1-D37E-47CE-A60F-1FD873B1AAC9}" presName="imagSh" presStyleLbl="bgImgPlace1" presStyleIdx="3" presStyleCnt="4" custLinFactNeighborX="-978" custLinFactNeighborY="-1872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DE42EB14-7123-458B-9CAA-2898256EDF0C}" type="pres">
      <dgm:prSet presAssocID="{302C20E1-D37E-47CE-A60F-1FD873B1AAC9}" presName="txNode" presStyleLbl="node1" presStyleIdx="3" presStyleCnt="4" custScaleX="107083" custScaleY="100038">
        <dgm:presLayoutVars>
          <dgm:bulletEnabled val="1"/>
        </dgm:presLayoutVars>
      </dgm:prSet>
      <dgm:spPr/>
    </dgm:pt>
  </dgm:ptLst>
  <dgm:cxnLst>
    <dgm:cxn modelId="{1D602D00-E214-4442-945B-ABAC7EF85C94}" type="presOf" srcId="{1F32EA14-0177-4F49-934E-DEF3617257E9}" destId="{59B316B4-50F2-4345-9610-9BCF3CBEEA09}" srcOrd="0" destOrd="0" presId="urn:microsoft.com/office/officeart/2005/8/layout/hProcess10"/>
    <dgm:cxn modelId="{69F76813-D61F-4EEB-8C3F-69DFC0AF9889}" srcId="{84F9E6A1-D0A7-4EE4-94AD-C49DC0556B85}" destId="{C6470F7D-FCF4-45BE-BB2A-5F1C1CDF586D}" srcOrd="0" destOrd="0" parTransId="{B8B0C0AF-3014-4058-BDA8-9DE767D9D862}" sibTransId="{D9314933-A5AC-45F0-B706-2FAF0167DDF1}"/>
    <dgm:cxn modelId="{A136FD13-8545-41EB-A8B7-936A0069DC2A}" type="presOf" srcId="{6FD8C0DC-EB13-4223-9DCC-67CA4473DF96}" destId="{5EA30CB3-F6B0-4FCB-B0FB-F68ABCCB7C8F}" srcOrd="0" destOrd="0" presId="urn:microsoft.com/office/officeart/2005/8/layout/hProcess10"/>
    <dgm:cxn modelId="{98424215-1FC7-456C-96BD-11106FB2B466}" srcId="{776F4671-C518-46DF-9364-C00AFF496DD2}" destId="{860F66BC-0939-4632-A4C4-33975ABDDCC8}" srcOrd="0" destOrd="0" parTransId="{91897606-49C1-48CD-8622-FBF496BB4971}" sibTransId="{DD1EAC4E-F114-4BCF-AB35-C1083E6CE77C}"/>
    <dgm:cxn modelId="{04F92729-620D-44D9-9D2A-71813F9E16CB}" type="presOf" srcId="{1F32EA14-0177-4F49-934E-DEF3617257E9}" destId="{127D7F02-673E-480E-BFF2-CB581503AB41}" srcOrd="1" destOrd="0" presId="urn:microsoft.com/office/officeart/2005/8/layout/hProcess10"/>
    <dgm:cxn modelId="{B4E2DC29-E7FB-46EA-8475-B5D98E575260}" type="presOf" srcId="{C6470F7D-FCF4-45BE-BB2A-5F1C1CDF586D}" destId="{34B926FF-9697-49AC-ACC2-F4733F5B4E2A}" srcOrd="0" destOrd="1" presId="urn:microsoft.com/office/officeart/2005/8/layout/hProcess10"/>
    <dgm:cxn modelId="{CE7A6149-EF23-4119-A797-9EA8314C23D1}" type="presOf" srcId="{860F66BC-0939-4632-A4C4-33975ABDDCC8}" destId="{0896DA46-D352-40B8-85DA-E022106BBFBB}" srcOrd="0" destOrd="1" presId="urn:microsoft.com/office/officeart/2005/8/layout/hProcess10"/>
    <dgm:cxn modelId="{26CE764B-9F30-4D34-8BF4-1E698DB26175}" srcId="{ABD2C082-F560-4FD6-B076-B6E3F5F765C3}" destId="{302C20E1-D37E-47CE-A60F-1FD873B1AAC9}" srcOrd="3" destOrd="0" parTransId="{5C4C922B-72B3-47C5-84F9-899F953FF756}" sibTransId="{BC27BC56-2137-4D6A-A60F-0717273973A6}"/>
    <dgm:cxn modelId="{4E40DB6F-81BA-4097-BE3E-5DF8455F92AA}" type="presOf" srcId="{6B76F030-F16B-4356-81F2-07D600FE2797}" destId="{BC4E5340-FD99-4BC5-A404-2F637F399492}" srcOrd="0" destOrd="1" presId="urn:microsoft.com/office/officeart/2005/8/layout/hProcess10"/>
    <dgm:cxn modelId="{2E4D6486-5157-4024-AE61-507E6E606A4F}" type="presOf" srcId="{776F4671-C518-46DF-9364-C00AFF496DD2}" destId="{0896DA46-D352-40B8-85DA-E022106BBFBB}" srcOrd="0" destOrd="0" presId="urn:microsoft.com/office/officeart/2005/8/layout/hProcess10"/>
    <dgm:cxn modelId="{918A5091-38C0-49E2-A966-88F02CA27D8B}" srcId="{6D1CA0C9-91A2-4A70-9EF2-FE19D5E1236B}" destId="{6B76F030-F16B-4356-81F2-07D600FE2797}" srcOrd="0" destOrd="0" parTransId="{C4930BE6-34AA-4A5B-9CBE-0F1969BC2F33}" sibTransId="{1237D778-36B9-45CC-8155-CB26F77EB4B0}"/>
    <dgm:cxn modelId="{FB350493-9E59-4DDD-A8F2-1F66937E890F}" type="presOf" srcId="{C6245686-B949-4B5B-9A29-5E55BB0D3CE4}" destId="{0734463A-2300-4311-8469-696AE2174CCA}" srcOrd="1" destOrd="0" presId="urn:microsoft.com/office/officeart/2005/8/layout/hProcess10"/>
    <dgm:cxn modelId="{35CCAEA3-951E-4B47-BC4F-C384910212C1}" type="presOf" srcId="{C6245686-B949-4B5B-9A29-5E55BB0D3CE4}" destId="{BE28A983-EFC3-480D-9C51-5EED255AE426}" srcOrd="0" destOrd="0" presId="urn:microsoft.com/office/officeart/2005/8/layout/hProcess10"/>
    <dgm:cxn modelId="{DB6DC0A5-44B6-4D5A-933D-C57D02953CC6}" type="presOf" srcId="{6FD8C0DC-EB13-4223-9DCC-67CA4473DF96}" destId="{D389EE8A-8332-49DF-9A0B-E90633549A3D}" srcOrd="1" destOrd="0" presId="urn:microsoft.com/office/officeart/2005/8/layout/hProcess10"/>
    <dgm:cxn modelId="{A2E244A9-AF7C-4C31-BA50-05204097EBE8}" type="presOf" srcId="{D8BE39F8-82C0-49CC-A892-2B77E1DEB47D}" destId="{DE42EB14-7123-458B-9CAA-2898256EDF0C}" srcOrd="0" destOrd="1" presId="urn:microsoft.com/office/officeart/2005/8/layout/hProcess10"/>
    <dgm:cxn modelId="{3B8782B6-413D-4BEE-BCBC-12BD90A47AB9}" srcId="{302C20E1-D37E-47CE-A60F-1FD873B1AAC9}" destId="{D8BE39F8-82C0-49CC-A892-2B77E1DEB47D}" srcOrd="0" destOrd="0" parTransId="{4C49E787-E4A2-4F1F-869B-F42C41AF5052}" sibTransId="{E4DCE3B3-446D-4C6D-BA39-680E09FAFFC3}"/>
    <dgm:cxn modelId="{161994BD-D60F-4C4F-A36A-610E8A1FE7A4}" type="presOf" srcId="{ABD2C082-F560-4FD6-B076-B6E3F5F765C3}" destId="{35452B5F-F4F2-4140-A626-5CC5DA100270}" srcOrd="0" destOrd="0" presId="urn:microsoft.com/office/officeart/2005/8/layout/hProcess10"/>
    <dgm:cxn modelId="{0E09B6EA-E766-4FF4-AA02-82A2893D08C8}" type="presOf" srcId="{6D1CA0C9-91A2-4A70-9EF2-FE19D5E1236B}" destId="{BC4E5340-FD99-4BC5-A404-2F637F399492}" srcOrd="0" destOrd="0" presId="urn:microsoft.com/office/officeart/2005/8/layout/hProcess10"/>
    <dgm:cxn modelId="{E23C39F2-8F7A-417C-9FB4-608BD993453C}" type="presOf" srcId="{302C20E1-D37E-47CE-A60F-1FD873B1AAC9}" destId="{DE42EB14-7123-458B-9CAA-2898256EDF0C}" srcOrd="0" destOrd="0" presId="urn:microsoft.com/office/officeart/2005/8/layout/hProcess10"/>
    <dgm:cxn modelId="{BAC9E5F2-6E49-4226-A346-DB82D0D98911}" type="presOf" srcId="{84F9E6A1-D0A7-4EE4-94AD-C49DC0556B85}" destId="{34B926FF-9697-49AC-ACC2-F4733F5B4E2A}" srcOrd="0" destOrd="0" presId="urn:microsoft.com/office/officeart/2005/8/layout/hProcess10"/>
    <dgm:cxn modelId="{34116BFA-F104-4F00-B18F-E3C7153388EC}" srcId="{ABD2C082-F560-4FD6-B076-B6E3F5F765C3}" destId="{84F9E6A1-D0A7-4EE4-94AD-C49DC0556B85}" srcOrd="2" destOrd="0" parTransId="{F02C72F7-9F68-4930-AF11-A2F4D1603585}" sibTransId="{1F32EA14-0177-4F49-934E-DEF3617257E9}"/>
    <dgm:cxn modelId="{43073DFB-32A8-4B87-B721-EC5DAB5A1D16}" srcId="{ABD2C082-F560-4FD6-B076-B6E3F5F765C3}" destId="{6D1CA0C9-91A2-4A70-9EF2-FE19D5E1236B}" srcOrd="0" destOrd="0" parTransId="{A1899306-1845-4BFD-992F-B0019395A727}" sibTransId="{6FD8C0DC-EB13-4223-9DCC-67CA4473DF96}"/>
    <dgm:cxn modelId="{7CC79CFD-B980-4E89-8057-5B0082E795F2}" srcId="{ABD2C082-F560-4FD6-B076-B6E3F5F765C3}" destId="{776F4671-C518-46DF-9364-C00AFF496DD2}" srcOrd="1" destOrd="0" parTransId="{F60CCFFF-27B7-491F-8BFC-546BCA9E854C}" sibTransId="{C6245686-B949-4B5B-9A29-5E55BB0D3CE4}"/>
    <dgm:cxn modelId="{4F9F3048-EFB9-4186-BB61-0F4DF639E92C}" type="presParOf" srcId="{35452B5F-F4F2-4140-A626-5CC5DA100270}" destId="{CBF8B84E-AB09-4F5F-8B6F-1C180AD5BDE2}" srcOrd="0" destOrd="0" presId="urn:microsoft.com/office/officeart/2005/8/layout/hProcess10"/>
    <dgm:cxn modelId="{5BC63DD0-FE23-4D2F-A2AE-CE92829FCC73}" type="presParOf" srcId="{CBF8B84E-AB09-4F5F-8B6F-1C180AD5BDE2}" destId="{C9EA1D3C-EE16-4BF2-A5C5-D0087A9D9BDB}" srcOrd="0" destOrd="0" presId="urn:microsoft.com/office/officeart/2005/8/layout/hProcess10"/>
    <dgm:cxn modelId="{F28DE050-75C7-493E-98B9-6A649DDA6B6C}" type="presParOf" srcId="{CBF8B84E-AB09-4F5F-8B6F-1C180AD5BDE2}" destId="{BC4E5340-FD99-4BC5-A404-2F637F399492}" srcOrd="1" destOrd="0" presId="urn:microsoft.com/office/officeart/2005/8/layout/hProcess10"/>
    <dgm:cxn modelId="{4D13C8B2-405D-460E-BF53-D14E2E46C7F0}" type="presParOf" srcId="{35452B5F-F4F2-4140-A626-5CC5DA100270}" destId="{5EA30CB3-F6B0-4FCB-B0FB-F68ABCCB7C8F}" srcOrd="1" destOrd="0" presId="urn:microsoft.com/office/officeart/2005/8/layout/hProcess10"/>
    <dgm:cxn modelId="{3D4DE609-78A4-4E8B-8C8B-A01B0D598BC2}" type="presParOf" srcId="{5EA30CB3-F6B0-4FCB-B0FB-F68ABCCB7C8F}" destId="{D389EE8A-8332-49DF-9A0B-E90633549A3D}" srcOrd="0" destOrd="0" presId="urn:microsoft.com/office/officeart/2005/8/layout/hProcess10"/>
    <dgm:cxn modelId="{299C92D6-7657-41EB-AF34-659E42CC97AF}" type="presParOf" srcId="{35452B5F-F4F2-4140-A626-5CC5DA100270}" destId="{88FA97F2-F5E9-4853-8DD9-3C7CD1A7D92B}" srcOrd="2" destOrd="0" presId="urn:microsoft.com/office/officeart/2005/8/layout/hProcess10"/>
    <dgm:cxn modelId="{2EB286B6-833B-4D01-8C79-14D67784FEE4}" type="presParOf" srcId="{88FA97F2-F5E9-4853-8DD9-3C7CD1A7D92B}" destId="{33A01000-E661-46EF-8F63-D7F183E0E8FC}" srcOrd="0" destOrd="0" presId="urn:microsoft.com/office/officeart/2005/8/layout/hProcess10"/>
    <dgm:cxn modelId="{E97ED159-2351-4EAD-8313-C719F43B4A58}" type="presParOf" srcId="{88FA97F2-F5E9-4853-8DD9-3C7CD1A7D92B}" destId="{0896DA46-D352-40B8-85DA-E022106BBFBB}" srcOrd="1" destOrd="0" presId="urn:microsoft.com/office/officeart/2005/8/layout/hProcess10"/>
    <dgm:cxn modelId="{EABA90EA-72C4-4898-81FE-5D3BB2E2F50A}" type="presParOf" srcId="{35452B5F-F4F2-4140-A626-5CC5DA100270}" destId="{BE28A983-EFC3-480D-9C51-5EED255AE426}" srcOrd="3" destOrd="0" presId="urn:microsoft.com/office/officeart/2005/8/layout/hProcess10"/>
    <dgm:cxn modelId="{CD9FCCEA-1D02-4991-AAB7-B371452A988D}" type="presParOf" srcId="{BE28A983-EFC3-480D-9C51-5EED255AE426}" destId="{0734463A-2300-4311-8469-696AE2174CCA}" srcOrd="0" destOrd="0" presId="urn:microsoft.com/office/officeart/2005/8/layout/hProcess10"/>
    <dgm:cxn modelId="{623738C5-086D-473F-9875-2A73E1C34E7E}" type="presParOf" srcId="{35452B5F-F4F2-4140-A626-5CC5DA100270}" destId="{938F6208-7DBF-42CF-8D90-B7B551C75FF5}" srcOrd="4" destOrd="0" presId="urn:microsoft.com/office/officeart/2005/8/layout/hProcess10"/>
    <dgm:cxn modelId="{BABA677F-2EBB-44DB-A97C-C512DD0307C7}" type="presParOf" srcId="{938F6208-7DBF-42CF-8D90-B7B551C75FF5}" destId="{0AC462C2-6EE8-44E1-BCC4-F028087836C7}" srcOrd="0" destOrd="0" presId="urn:microsoft.com/office/officeart/2005/8/layout/hProcess10"/>
    <dgm:cxn modelId="{B9FDD400-0777-41CE-B252-53FEE5B0ECE6}" type="presParOf" srcId="{938F6208-7DBF-42CF-8D90-B7B551C75FF5}" destId="{34B926FF-9697-49AC-ACC2-F4733F5B4E2A}" srcOrd="1" destOrd="0" presId="urn:microsoft.com/office/officeart/2005/8/layout/hProcess10"/>
    <dgm:cxn modelId="{FD89E0F9-C8F9-452F-9BE1-8303F32B4DF9}" type="presParOf" srcId="{35452B5F-F4F2-4140-A626-5CC5DA100270}" destId="{59B316B4-50F2-4345-9610-9BCF3CBEEA09}" srcOrd="5" destOrd="0" presId="urn:microsoft.com/office/officeart/2005/8/layout/hProcess10"/>
    <dgm:cxn modelId="{923108F9-E02D-4A70-B2E8-5B2D17CC275A}" type="presParOf" srcId="{59B316B4-50F2-4345-9610-9BCF3CBEEA09}" destId="{127D7F02-673E-480E-BFF2-CB581503AB41}" srcOrd="0" destOrd="0" presId="urn:microsoft.com/office/officeart/2005/8/layout/hProcess10"/>
    <dgm:cxn modelId="{B09A7003-DDAD-489F-8EF7-788842015F6E}" type="presParOf" srcId="{35452B5F-F4F2-4140-A626-5CC5DA100270}" destId="{8B31AB81-7B62-44A9-89D7-71FE65B6A93C}" srcOrd="6" destOrd="0" presId="urn:microsoft.com/office/officeart/2005/8/layout/hProcess10"/>
    <dgm:cxn modelId="{1B83CA15-0B87-440A-B631-784CC672D572}" type="presParOf" srcId="{8B31AB81-7B62-44A9-89D7-71FE65B6A93C}" destId="{BFA81917-ABF4-4BC0-B912-9A52956D6129}" srcOrd="0" destOrd="0" presId="urn:microsoft.com/office/officeart/2005/8/layout/hProcess10"/>
    <dgm:cxn modelId="{49A3F8B2-34C1-42FE-89A7-D965D1209C69}" type="presParOf" srcId="{8B31AB81-7B62-44A9-89D7-71FE65B6A93C}" destId="{DE42EB14-7123-458B-9CAA-2898256EDF0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D2C082-F560-4FD6-B076-B6E3F5F765C3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1CA0C9-91A2-4A70-9EF2-FE19D5E1236B}">
      <dgm:prSet phldrT="[Текст]" custT="1"/>
      <dgm:spPr/>
      <dgm:t>
        <a:bodyPr/>
        <a:lstStyle/>
        <a:p>
          <a:r>
            <a:rPr lang="ru-RU" sz="1200" u="sng" dirty="0">
              <a:latin typeface="Franklin Gothic Demi Cond" panose="020B0706030402020204" pitchFamily="34" charset="0"/>
            </a:rPr>
            <a:t>Проверка контрагентов</a:t>
          </a:r>
        </a:p>
      </dgm:t>
    </dgm:pt>
    <dgm:pt modelId="{A1899306-1845-4BFD-992F-B0019395A727}" type="parTrans" cxnId="{43073DFB-32A8-4B87-B721-EC5DAB5A1D1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6FD8C0DC-EB13-4223-9DCC-67CA4473DF96}" type="sibTrans" cxnId="{43073DFB-32A8-4B87-B721-EC5DAB5A1D1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6B76F030-F16B-4356-81F2-07D600FE2797}">
      <dgm:prSet phldrT="[Текст]" custT="1"/>
      <dgm:spPr/>
      <dgm:t>
        <a:bodyPr/>
        <a:lstStyle/>
        <a:p>
          <a:r>
            <a:rPr lang="ru-RU" sz="1000" dirty="0">
              <a:latin typeface="Franklin Gothic Demi Cond" panose="020B0706030402020204" pitchFamily="34" charset="0"/>
            </a:rPr>
            <a:t>Основания и порядок проверки хозяйственных партнеров на их соответствие антикоррупционным требованиям, принятым в организации</a:t>
          </a:r>
        </a:p>
      </dgm:t>
    </dgm:pt>
    <dgm:pt modelId="{C4930BE6-34AA-4A5B-9CBE-0F1969BC2F33}" type="parTrans" cxnId="{918A5091-38C0-49E2-A966-88F02CA27D8B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1237D778-36B9-45CC-8155-CB26F77EB4B0}" type="sibTrans" cxnId="{918A5091-38C0-49E2-A966-88F02CA27D8B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776F4671-C518-46DF-9364-C00AFF496DD2}">
      <dgm:prSet phldrT="[Текст]"/>
      <dgm:spPr/>
      <dgm:t>
        <a:bodyPr/>
        <a:lstStyle/>
        <a:p>
          <a:r>
            <a:rPr lang="ru-RU" u="sng" dirty="0">
              <a:latin typeface="Franklin Gothic Demi Cond" panose="020B0706030402020204" pitchFamily="34" charset="0"/>
            </a:rPr>
            <a:t>Раскрытие информации</a:t>
          </a:r>
        </a:p>
      </dgm:t>
    </dgm:pt>
    <dgm:pt modelId="{F60CCFFF-27B7-491F-8BFC-546BCA9E854C}" type="parTrans" cxnId="{7CC79CFD-B980-4E89-8057-5B0082E795F2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C6245686-B949-4B5B-9A29-5E55BB0D3CE4}" type="sibTrans" cxnId="{7CC79CFD-B980-4E89-8057-5B0082E795F2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860F66BC-0939-4632-A4C4-33975ABDDCC8}">
      <dgm:prSet phldrT="[Текст]"/>
      <dgm:spPr/>
      <dgm:t>
        <a:bodyPr/>
        <a:lstStyle/>
        <a:p>
          <a:r>
            <a:rPr lang="ru-RU" dirty="0">
              <a:latin typeface="Franklin Gothic Demi Cond" panose="020B0706030402020204" pitchFamily="34" charset="0"/>
            </a:rPr>
            <a:t>Порядок раскрытия информации и источники раскрытия информации о противодействии коррупции</a:t>
          </a:r>
        </a:p>
      </dgm:t>
    </dgm:pt>
    <dgm:pt modelId="{91897606-49C1-48CD-8622-FBF496BB4971}" type="parTrans" cxnId="{98424215-1FC7-456C-96BD-11106FB2B46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DD1EAC4E-F114-4BCF-AB35-C1083E6CE77C}" type="sibTrans" cxnId="{98424215-1FC7-456C-96BD-11106FB2B466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84F9E6A1-D0A7-4EE4-94AD-C49DC0556B85}">
      <dgm:prSet phldrT="[Текст]"/>
      <dgm:spPr/>
      <dgm:t>
        <a:bodyPr/>
        <a:lstStyle/>
        <a:p>
          <a:r>
            <a:rPr lang="ru-RU" u="sng" dirty="0">
              <a:latin typeface="Franklin Gothic Demi Cond" panose="020B0706030402020204" pitchFamily="34" charset="0"/>
            </a:rPr>
            <a:t>Система анонимного обращения</a:t>
          </a:r>
        </a:p>
      </dgm:t>
    </dgm:pt>
    <dgm:pt modelId="{F02C72F7-9F68-4930-AF11-A2F4D1603585}" type="parTrans" cxnId="{34116BFA-F104-4F00-B18F-E3C7153388EC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1F32EA14-0177-4F49-934E-DEF3617257E9}" type="sibTrans" cxnId="{34116BFA-F104-4F00-B18F-E3C7153388EC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302C20E1-D37E-47CE-A60F-1FD873B1AAC9}">
      <dgm:prSet phldrT="[Текст]"/>
      <dgm:spPr/>
      <dgm:t>
        <a:bodyPr/>
        <a:lstStyle/>
        <a:p>
          <a:pPr algn="l"/>
          <a:r>
            <a:rPr lang="ru-RU" dirty="0">
              <a:latin typeface="Franklin Gothic Demi Cond" panose="020B0706030402020204" pitchFamily="34" charset="0"/>
            </a:rPr>
            <a:t>Ваша уникальная разработка по противодействию коррупции</a:t>
          </a:r>
        </a:p>
      </dgm:t>
    </dgm:pt>
    <dgm:pt modelId="{5C4C922B-72B3-47C5-84F9-899F953FF756}" type="parTrans" cxnId="{26CE764B-9F30-4D34-8BF4-1E698DB26175}">
      <dgm:prSet/>
      <dgm:spPr/>
      <dgm:t>
        <a:bodyPr/>
        <a:lstStyle/>
        <a:p>
          <a:endParaRPr lang="ru-RU"/>
        </a:p>
      </dgm:t>
    </dgm:pt>
    <dgm:pt modelId="{BC27BC56-2137-4D6A-A60F-0717273973A6}" type="sibTrans" cxnId="{26CE764B-9F30-4D34-8BF4-1E698DB26175}">
      <dgm:prSet/>
      <dgm:spPr/>
      <dgm:t>
        <a:bodyPr/>
        <a:lstStyle/>
        <a:p>
          <a:endParaRPr lang="ru-RU"/>
        </a:p>
      </dgm:t>
    </dgm:pt>
    <dgm:pt modelId="{C6470F7D-FCF4-45BE-BB2A-5F1C1CDF586D}">
      <dgm:prSet phldrT="[Текст]"/>
      <dgm:spPr/>
      <dgm:t>
        <a:bodyPr/>
        <a:lstStyle/>
        <a:p>
          <a:r>
            <a:rPr lang="ru-RU" dirty="0">
              <a:latin typeface="Franklin Gothic Demi Cond" panose="020B0706030402020204" pitchFamily="34" charset="0"/>
            </a:rPr>
            <a:t>Описание системы обращений по вопросам противодействия коррупции</a:t>
          </a:r>
        </a:p>
      </dgm:t>
    </dgm:pt>
    <dgm:pt modelId="{B8B0C0AF-3014-4058-BDA8-9DE767D9D862}" type="parTrans" cxnId="{69F76813-D61F-4EEB-8C3F-69DFC0AF9889}">
      <dgm:prSet/>
      <dgm:spPr/>
      <dgm:t>
        <a:bodyPr/>
        <a:lstStyle/>
        <a:p>
          <a:endParaRPr lang="ru-RU"/>
        </a:p>
      </dgm:t>
    </dgm:pt>
    <dgm:pt modelId="{D9314933-A5AC-45F0-B706-2FAF0167DDF1}" type="sibTrans" cxnId="{69F76813-D61F-4EEB-8C3F-69DFC0AF9889}">
      <dgm:prSet/>
      <dgm:spPr/>
      <dgm:t>
        <a:bodyPr/>
        <a:lstStyle/>
        <a:p>
          <a:endParaRPr lang="ru-RU"/>
        </a:p>
      </dgm:t>
    </dgm:pt>
    <dgm:pt modelId="{D8BE39F8-82C0-49CC-A892-2B77E1DEB47D}">
      <dgm:prSet phldrT="[Текст]"/>
      <dgm:spPr/>
      <dgm:t>
        <a:bodyPr/>
        <a:lstStyle/>
        <a:p>
          <a:pPr algn="l"/>
          <a:r>
            <a:rPr lang="ru-RU" dirty="0">
              <a:latin typeface="Franklin Gothic Demi Cond" panose="020B0706030402020204" pitchFamily="34" charset="0"/>
            </a:rPr>
            <a:t> Описание собственного механизма, инструментария, методики оценки коррупционных рисков и т.п.</a:t>
          </a:r>
        </a:p>
      </dgm:t>
    </dgm:pt>
    <dgm:pt modelId="{E4DCE3B3-446D-4C6D-BA39-680E09FAFFC3}" type="sibTrans" cxnId="{3B8782B6-413D-4BEE-BCBC-12BD90A47AB9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4C49E787-E4A2-4F1F-869B-F42C41AF5052}" type="parTrans" cxnId="{3B8782B6-413D-4BEE-BCBC-12BD90A47AB9}">
      <dgm:prSet/>
      <dgm:spPr/>
      <dgm:t>
        <a:bodyPr/>
        <a:lstStyle/>
        <a:p>
          <a:endParaRPr lang="ru-RU">
            <a:latin typeface="Franklin Gothic Demi Cond" panose="020B0706030402020204" pitchFamily="34" charset="0"/>
          </a:endParaRPr>
        </a:p>
      </dgm:t>
    </dgm:pt>
    <dgm:pt modelId="{35452B5F-F4F2-4140-A626-5CC5DA100270}" type="pres">
      <dgm:prSet presAssocID="{ABD2C082-F560-4FD6-B076-B6E3F5F765C3}" presName="Name0" presStyleCnt="0">
        <dgm:presLayoutVars>
          <dgm:dir/>
          <dgm:resizeHandles val="exact"/>
        </dgm:presLayoutVars>
      </dgm:prSet>
      <dgm:spPr/>
    </dgm:pt>
    <dgm:pt modelId="{CBF8B84E-AB09-4F5F-8B6F-1C180AD5BDE2}" type="pres">
      <dgm:prSet presAssocID="{6D1CA0C9-91A2-4A70-9EF2-FE19D5E1236B}" presName="composite" presStyleCnt="0"/>
      <dgm:spPr/>
    </dgm:pt>
    <dgm:pt modelId="{C9EA1D3C-EE16-4BF2-A5C5-D0087A9D9BDB}" type="pres">
      <dgm:prSet presAssocID="{6D1CA0C9-91A2-4A70-9EF2-FE19D5E1236B}" presName="imagSh" presStyleLbl="bgImgPlace1" presStyleIdx="0" presStyleCnt="4" custLinFactNeighborX="-92" custLinFactNeighborY="-906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BC4E5340-FD99-4BC5-A404-2F637F399492}" type="pres">
      <dgm:prSet presAssocID="{6D1CA0C9-91A2-4A70-9EF2-FE19D5E1236B}" presName="txNode" presStyleLbl="node1" presStyleIdx="0" presStyleCnt="4">
        <dgm:presLayoutVars>
          <dgm:bulletEnabled val="1"/>
        </dgm:presLayoutVars>
      </dgm:prSet>
      <dgm:spPr/>
    </dgm:pt>
    <dgm:pt modelId="{5EA30CB3-F6B0-4FCB-B0FB-F68ABCCB7C8F}" type="pres">
      <dgm:prSet presAssocID="{6FD8C0DC-EB13-4223-9DCC-67CA4473DF96}" presName="sibTrans" presStyleLbl="sibTrans2D1" presStyleIdx="0" presStyleCnt="3"/>
      <dgm:spPr/>
    </dgm:pt>
    <dgm:pt modelId="{D389EE8A-8332-49DF-9A0B-E90633549A3D}" type="pres">
      <dgm:prSet presAssocID="{6FD8C0DC-EB13-4223-9DCC-67CA4473DF96}" presName="connTx" presStyleLbl="sibTrans2D1" presStyleIdx="0" presStyleCnt="3"/>
      <dgm:spPr/>
    </dgm:pt>
    <dgm:pt modelId="{88FA97F2-F5E9-4853-8DD9-3C7CD1A7D92B}" type="pres">
      <dgm:prSet presAssocID="{776F4671-C518-46DF-9364-C00AFF496DD2}" presName="composite" presStyleCnt="0"/>
      <dgm:spPr/>
    </dgm:pt>
    <dgm:pt modelId="{33A01000-E661-46EF-8F63-D7F183E0E8FC}" type="pres">
      <dgm:prSet presAssocID="{776F4671-C518-46DF-9364-C00AFF496DD2}" presName="imagSh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896DA46-D352-40B8-85DA-E022106BBFBB}" type="pres">
      <dgm:prSet presAssocID="{776F4671-C518-46DF-9364-C00AFF496DD2}" presName="txNode" presStyleLbl="node1" presStyleIdx="1" presStyleCnt="4">
        <dgm:presLayoutVars>
          <dgm:bulletEnabled val="1"/>
        </dgm:presLayoutVars>
      </dgm:prSet>
      <dgm:spPr/>
    </dgm:pt>
    <dgm:pt modelId="{BE28A983-EFC3-480D-9C51-5EED255AE426}" type="pres">
      <dgm:prSet presAssocID="{C6245686-B949-4B5B-9A29-5E55BB0D3CE4}" presName="sibTrans" presStyleLbl="sibTrans2D1" presStyleIdx="1" presStyleCnt="3"/>
      <dgm:spPr/>
    </dgm:pt>
    <dgm:pt modelId="{0734463A-2300-4311-8469-696AE2174CCA}" type="pres">
      <dgm:prSet presAssocID="{C6245686-B949-4B5B-9A29-5E55BB0D3CE4}" presName="connTx" presStyleLbl="sibTrans2D1" presStyleIdx="1" presStyleCnt="3"/>
      <dgm:spPr/>
    </dgm:pt>
    <dgm:pt modelId="{938F6208-7DBF-42CF-8D90-B7B551C75FF5}" type="pres">
      <dgm:prSet presAssocID="{84F9E6A1-D0A7-4EE4-94AD-C49DC0556B85}" presName="composite" presStyleCnt="0"/>
      <dgm:spPr/>
    </dgm:pt>
    <dgm:pt modelId="{0AC462C2-6EE8-44E1-BCC4-F028087836C7}" type="pres">
      <dgm:prSet presAssocID="{84F9E6A1-D0A7-4EE4-94AD-C49DC0556B85}" presName="imagSh" presStyleLbl="bgImgPlace1" presStyleIdx="2" presStyleCnt="4" custScaleX="72306" custScaleY="72481" custLinFactNeighborX="-5518" custLinFactNeighborY="-2193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34B926FF-9697-49AC-ACC2-F4733F5B4E2A}" type="pres">
      <dgm:prSet presAssocID="{84F9E6A1-D0A7-4EE4-94AD-C49DC0556B85}" presName="txNode" presStyleLbl="node1" presStyleIdx="2" presStyleCnt="4">
        <dgm:presLayoutVars>
          <dgm:bulletEnabled val="1"/>
        </dgm:presLayoutVars>
      </dgm:prSet>
      <dgm:spPr/>
    </dgm:pt>
    <dgm:pt modelId="{59B316B4-50F2-4345-9610-9BCF3CBEEA09}" type="pres">
      <dgm:prSet presAssocID="{1F32EA14-0177-4F49-934E-DEF3617257E9}" presName="sibTrans" presStyleLbl="sibTrans2D1" presStyleIdx="2" presStyleCnt="3"/>
      <dgm:spPr/>
    </dgm:pt>
    <dgm:pt modelId="{127D7F02-673E-480E-BFF2-CB581503AB41}" type="pres">
      <dgm:prSet presAssocID="{1F32EA14-0177-4F49-934E-DEF3617257E9}" presName="connTx" presStyleLbl="sibTrans2D1" presStyleIdx="2" presStyleCnt="3"/>
      <dgm:spPr/>
    </dgm:pt>
    <dgm:pt modelId="{8B31AB81-7B62-44A9-89D7-71FE65B6A93C}" type="pres">
      <dgm:prSet presAssocID="{302C20E1-D37E-47CE-A60F-1FD873B1AAC9}" presName="composite" presStyleCnt="0"/>
      <dgm:spPr/>
    </dgm:pt>
    <dgm:pt modelId="{BFA81917-ABF4-4BC0-B912-9A52956D6129}" type="pres">
      <dgm:prSet presAssocID="{302C20E1-D37E-47CE-A60F-1FD873B1AAC9}" presName="imagSh" presStyleLbl="bgImgPlace1" presStyleIdx="3" presStyleCnt="4" custLinFactNeighborX="115" custLinFactNeighborY="-2496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E42EB14-7123-458B-9CAA-2898256EDF0C}" type="pres">
      <dgm:prSet presAssocID="{302C20E1-D37E-47CE-A60F-1FD873B1AAC9}" presName="txNode" presStyleLbl="node1" presStyleIdx="3" presStyleCnt="4" custScaleX="107083" custScaleY="100038">
        <dgm:presLayoutVars>
          <dgm:bulletEnabled val="1"/>
        </dgm:presLayoutVars>
      </dgm:prSet>
      <dgm:spPr/>
    </dgm:pt>
  </dgm:ptLst>
  <dgm:cxnLst>
    <dgm:cxn modelId="{1D602D00-E214-4442-945B-ABAC7EF85C94}" type="presOf" srcId="{1F32EA14-0177-4F49-934E-DEF3617257E9}" destId="{59B316B4-50F2-4345-9610-9BCF3CBEEA09}" srcOrd="0" destOrd="0" presId="urn:microsoft.com/office/officeart/2005/8/layout/hProcess10"/>
    <dgm:cxn modelId="{69F76813-D61F-4EEB-8C3F-69DFC0AF9889}" srcId="{84F9E6A1-D0A7-4EE4-94AD-C49DC0556B85}" destId="{C6470F7D-FCF4-45BE-BB2A-5F1C1CDF586D}" srcOrd="0" destOrd="0" parTransId="{B8B0C0AF-3014-4058-BDA8-9DE767D9D862}" sibTransId="{D9314933-A5AC-45F0-B706-2FAF0167DDF1}"/>
    <dgm:cxn modelId="{A136FD13-8545-41EB-A8B7-936A0069DC2A}" type="presOf" srcId="{6FD8C0DC-EB13-4223-9DCC-67CA4473DF96}" destId="{5EA30CB3-F6B0-4FCB-B0FB-F68ABCCB7C8F}" srcOrd="0" destOrd="0" presId="urn:microsoft.com/office/officeart/2005/8/layout/hProcess10"/>
    <dgm:cxn modelId="{98424215-1FC7-456C-96BD-11106FB2B466}" srcId="{776F4671-C518-46DF-9364-C00AFF496DD2}" destId="{860F66BC-0939-4632-A4C4-33975ABDDCC8}" srcOrd="0" destOrd="0" parTransId="{91897606-49C1-48CD-8622-FBF496BB4971}" sibTransId="{DD1EAC4E-F114-4BCF-AB35-C1083E6CE77C}"/>
    <dgm:cxn modelId="{04F92729-620D-44D9-9D2A-71813F9E16CB}" type="presOf" srcId="{1F32EA14-0177-4F49-934E-DEF3617257E9}" destId="{127D7F02-673E-480E-BFF2-CB581503AB41}" srcOrd="1" destOrd="0" presId="urn:microsoft.com/office/officeart/2005/8/layout/hProcess10"/>
    <dgm:cxn modelId="{B4E2DC29-E7FB-46EA-8475-B5D98E575260}" type="presOf" srcId="{C6470F7D-FCF4-45BE-BB2A-5F1C1CDF586D}" destId="{34B926FF-9697-49AC-ACC2-F4733F5B4E2A}" srcOrd="0" destOrd="1" presId="urn:microsoft.com/office/officeart/2005/8/layout/hProcess10"/>
    <dgm:cxn modelId="{CE7A6149-EF23-4119-A797-9EA8314C23D1}" type="presOf" srcId="{860F66BC-0939-4632-A4C4-33975ABDDCC8}" destId="{0896DA46-D352-40B8-85DA-E022106BBFBB}" srcOrd="0" destOrd="1" presId="urn:microsoft.com/office/officeart/2005/8/layout/hProcess10"/>
    <dgm:cxn modelId="{26CE764B-9F30-4D34-8BF4-1E698DB26175}" srcId="{ABD2C082-F560-4FD6-B076-B6E3F5F765C3}" destId="{302C20E1-D37E-47CE-A60F-1FD873B1AAC9}" srcOrd="3" destOrd="0" parTransId="{5C4C922B-72B3-47C5-84F9-899F953FF756}" sibTransId="{BC27BC56-2137-4D6A-A60F-0717273973A6}"/>
    <dgm:cxn modelId="{4E40DB6F-81BA-4097-BE3E-5DF8455F92AA}" type="presOf" srcId="{6B76F030-F16B-4356-81F2-07D600FE2797}" destId="{BC4E5340-FD99-4BC5-A404-2F637F399492}" srcOrd="0" destOrd="1" presId="urn:microsoft.com/office/officeart/2005/8/layout/hProcess10"/>
    <dgm:cxn modelId="{2E4D6486-5157-4024-AE61-507E6E606A4F}" type="presOf" srcId="{776F4671-C518-46DF-9364-C00AFF496DD2}" destId="{0896DA46-D352-40B8-85DA-E022106BBFBB}" srcOrd="0" destOrd="0" presId="urn:microsoft.com/office/officeart/2005/8/layout/hProcess10"/>
    <dgm:cxn modelId="{918A5091-38C0-49E2-A966-88F02CA27D8B}" srcId="{6D1CA0C9-91A2-4A70-9EF2-FE19D5E1236B}" destId="{6B76F030-F16B-4356-81F2-07D600FE2797}" srcOrd="0" destOrd="0" parTransId="{C4930BE6-34AA-4A5B-9CBE-0F1969BC2F33}" sibTransId="{1237D778-36B9-45CC-8155-CB26F77EB4B0}"/>
    <dgm:cxn modelId="{FB350493-9E59-4DDD-A8F2-1F66937E890F}" type="presOf" srcId="{C6245686-B949-4B5B-9A29-5E55BB0D3CE4}" destId="{0734463A-2300-4311-8469-696AE2174CCA}" srcOrd="1" destOrd="0" presId="urn:microsoft.com/office/officeart/2005/8/layout/hProcess10"/>
    <dgm:cxn modelId="{35CCAEA3-951E-4B47-BC4F-C384910212C1}" type="presOf" srcId="{C6245686-B949-4B5B-9A29-5E55BB0D3CE4}" destId="{BE28A983-EFC3-480D-9C51-5EED255AE426}" srcOrd="0" destOrd="0" presId="urn:microsoft.com/office/officeart/2005/8/layout/hProcess10"/>
    <dgm:cxn modelId="{DB6DC0A5-44B6-4D5A-933D-C57D02953CC6}" type="presOf" srcId="{6FD8C0DC-EB13-4223-9DCC-67CA4473DF96}" destId="{D389EE8A-8332-49DF-9A0B-E90633549A3D}" srcOrd="1" destOrd="0" presId="urn:microsoft.com/office/officeart/2005/8/layout/hProcess10"/>
    <dgm:cxn modelId="{A2E244A9-AF7C-4C31-BA50-05204097EBE8}" type="presOf" srcId="{D8BE39F8-82C0-49CC-A892-2B77E1DEB47D}" destId="{DE42EB14-7123-458B-9CAA-2898256EDF0C}" srcOrd="0" destOrd="1" presId="urn:microsoft.com/office/officeart/2005/8/layout/hProcess10"/>
    <dgm:cxn modelId="{3B8782B6-413D-4BEE-BCBC-12BD90A47AB9}" srcId="{302C20E1-D37E-47CE-A60F-1FD873B1AAC9}" destId="{D8BE39F8-82C0-49CC-A892-2B77E1DEB47D}" srcOrd="0" destOrd="0" parTransId="{4C49E787-E4A2-4F1F-869B-F42C41AF5052}" sibTransId="{E4DCE3B3-446D-4C6D-BA39-680E09FAFFC3}"/>
    <dgm:cxn modelId="{161994BD-D60F-4C4F-A36A-610E8A1FE7A4}" type="presOf" srcId="{ABD2C082-F560-4FD6-B076-B6E3F5F765C3}" destId="{35452B5F-F4F2-4140-A626-5CC5DA100270}" srcOrd="0" destOrd="0" presId="urn:microsoft.com/office/officeart/2005/8/layout/hProcess10"/>
    <dgm:cxn modelId="{0E09B6EA-E766-4FF4-AA02-82A2893D08C8}" type="presOf" srcId="{6D1CA0C9-91A2-4A70-9EF2-FE19D5E1236B}" destId="{BC4E5340-FD99-4BC5-A404-2F637F399492}" srcOrd="0" destOrd="0" presId="urn:microsoft.com/office/officeart/2005/8/layout/hProcess10"/>
    <dgm:cxn modelId="{E23C39F2-8F7A-417C-9FB4-608BD993453C}" type="presOf" srcId="{302C20E1-D37E-47CE-A60F-1FD873B1AAC9}" destId="{DE42EB14-7123-458B-9CAA-2898256EDF0C}" srcOrd="0" destOrd="0" presId="urn:microsoft.com/office/officeart/2005/8/layout/hProcess10"/>
    <dgm:cxn modelId="{BAC9E5F2-6E49-4226-A346-DB82D0D98911}" type="presOf" srcId="{84F9E6A1-D0A7-4EE4-94AD-C49DC0556B85}" destId="{34B926FF-9697-49AC-ACC2-F4733F5B4E2A}" srcOrd="0" destOrd="0" presId="urn:microsoft.com/office/officeart/2005/8/layout/hProcess10"/>
    <dgm:cxn modelId="{34116BFA-F104-4F00-B18F-E3C7153388EC}" srcId="{ABD2C082-F560-4FD6-B076-B6E3F5F765C3}" destId="{84F9E6A1-D0A7-4EE4-94AD-C49DC0556B85}" srcOrd="2" destOrd="0" parTransId="{F02C72F7-9F68-4930-AF11-A2F4D1603585}" sibTransId="{1F32EA14-0177-4F49-934E-DEF3617257E9}"/>
    <dgm:cxn modelId="{43073DFB-32A8-4B87-B721-EC5DAB5A1D16}" srcId="{ABD2C082-F560-4FD6-B076-B6E3F5F765C3}" destId="{6D1CA0C9-91A2-4A70-9EF2-FE19D5E1236B}" srcOrd="0" destOrd="0" parTransId="{A1899306-1845-4BFD-992F-B0019395A727}" sibTransId="{6FD8C0DC-EB13-4223-9DCC-67CA4473DF96}"/>
    <dgm:cxn modelId="{7CC79CFD-B980-4E89-8057-5B0082E795F2}" srcId="{ABD2C082-F560-4FD6-B076-B6E3F5F765C3}" destId="{776F4671-C518-46DF-9364-C00AFF496DD2}" srcOrd="1" destOrd="0" parTransId="{F60CCFFF-27B7-491F-8BFC-546BCA9E854C}" sibTransId="{C6245686-B949-4B5B-9A29-5E55BB0D3CE4}"/>
    <dgm:cxn modelId="{4F9F3048-EFB9-4186-BB61-0F4DF639E92C}" type="presParOf" srcId="{35452B5F-F4F2-4140-A626-5CC5DA100270}" destId="{CBF8B84E-AB09-4F5F-8B6F-1C180AD5BDE2}" srcOrd="0" destOrd="0" presId="urn:microsoft.com/office/officeart/2005/8/layout/hProcess10"/>
    <dgm:cxn modelId="{5BC63DD0-FE23-4D2F-A2AE-CE92829FCC73}" type="presParOf" srcId="{CBF8B84E-AB09-4F5F-8B6F-1C180AD5BDE2}" destId="{C9EA1D3C-EE16-4BF2-A5C5-D0087A9D9BDB}" srcOrd="0" destOrd="0" presId="urn:microsoft.com/office/officeart/2005/8/layout/hProcess10"/>
    <dgm:cxn modelId="{F28DE050-75C7-493E-98B9-6A649DDA6B6C}" type="presParOf" srcId="{CBF8B84E-AB09-4F5F-8B6F-1C180AD5BDE2}" destId="{BC4E5340-FD99-4BC5-A404-2F637F399492}" srcOrd="1" destOrd="0" presId="urn:microsoft.com/office/officeart/2005/8/layout/hProcess10"/>
    <dgm:cxn modelId="{4D13C8B2-405D-460E-BF53-D14E2E46C7F0}" type="presParOf" srcId="{35452B5F-F4F2-4140-A626-5CC5DA100270}" destId="{5EA30CB3-F6B0-4FCB-B0FB-F68ABCCB7C8F}" srcOrd="1" destOrd="0" presId="urn:microsoft.com/office/officeart/2005/8/layout/hProcess10"/>
    <dgm:cxn modelId="{3D4DE609-78A4-4E8B-8C8B-A01B0D598BC2}" type="presParOf" srcId="{5EA30CB3-F6B0-4FCB-B0FB-F68ABCCB7C8F}" destId="{D389EE8A-8332-49DF-9A0B-E90633549A3D}" srcOrd="0" destOrd="0" presId="urn:microsoft.com/office/officeart/2005/8/layout/hProcess10"/>
    <dgm:cxn modelId="{299C92D6-7657-41EB-AF34-659E42CC97AF}" type="presParOf" srcId="{35452B5F-F4F2-4140-A626-5CC5DA100270}" destId="{88FA97F2-F5E9-4853-8DD9-3C7CD1A7D92B}" srcOrd="2" destOrd="0" presId="urn:microsoft.com/office/officeart/2005/8/layout/hProcess10"/>
    <dgm:cxn modelId="{2EB286B6-833B-4D01-8C79-14D67784FEE4}" type="presParOf" srcId="{88FA97F2-F5E9-4853-8DD9-3C7CD1A7D92B}" destId="{33A01000-E661-46EF-8F63-D7F183E0E8FC}" srcOrd="0" destOrd="0" presId="urn:microsoft.com/office/officeart/2005/8/layout/hProcess10"/>
    <dgm:cxn modelId="{E97ED159-2351-4EAD-8313-C719F43B4A58}" type="presParOf" srcId="{88FA97F2-F5E9-4853-8DD9-3C7CD1A7D92B}" destId="{0896DA46-D352-40B8-85DA-E022106BBFBB}" srcOrd="1" destOrd="0" presId="urn:microsoft.com/office/officeart/2005/8/layout/hProcess10"/>
    <dgm:cxn modelId="{EABA90EA-72C4-4898-81FE-5D3BB2E2F50A}" type="presParOf" srcId="{35452B5F-F4F2-4140-A626-5CC5DA100270}" destId="{BE28A983-EFC3-480D-9C51-5EED255AE426}" srcOrd="3" destOrd="0" presId="urn:microsoft.com/office/officeart/2005/8/layout/hProcess10"/>
    <dgm:cxn modelId="{CD9FCCEA-1D02-4991-AAB7-B371452A988D}" type="presParOf" srcId="{BE28A983-EFC3-480D-9C51-5EED255AE426}" destId="{0734463A-2300-4311-8469-696AE2174CCA}" srcOrd="0" destOrd="0" presId="urn:microsoft.com/office/officeart/2005/8/layout/hProcess10"/>
    <dgm:cxn modelId="{623738C5-086D-473F-9875-2A73E1C34E7E}" type="presParOf" srcId="{35452B5F-F4F2-4140-A626-5CC5DA100270}" destId="{938F6208-7DBF-42CF-8D90-B7B551C75FF5}" srcOrd="4" destOrd="0" presId="urn:microsoft.com/office/officeart/2005/8/layout/hProcess10"/>
    <dgm:cxn modelId="{BABA677F-2EBB-44DB-A97C-C512DD0307C7}" type="presParOf" srcId="{938F6208-7DBF-42CF-8D90-B7B551C75FF5}" destId="{0AC462C2-6EE8-44E1-BCC4-F028087836C7}" srcOrd="0" destOrd="0" presId="urn:microsoft.com/office/officeart/2005/8/layout/hProcess10"/>
    <dgm:cxn modelId="{B9FDD400-0777-41CE-B252-53FEE5B0ECE6}" type="presParOf" srcId="{938F6208-7DBF-42CF-8D90-B7B551C75FF5}" destId="{34B926FF-9697-49AC-ACC2-F4733F5B4E2A}" srcOrd="1" destOrd="0" presId="urn:microsoft.com/office/officeart/2005/8/layout/hProcess10"/>
    <dgm:cxn modelId="{FD89E0F9-C8F9-452F-9BE1-8303F32B4DF9}" type="presParOf" srcId="{35452B5F-F4F2-4140-A626-5CC5DA100270}" destId="{59B316B4-50F2-4345-9610-9BCF3CBEEA09}" srcOrd="5" destOrd="0" presId="urn:microsoft.com/office/officeart/2005/8/layout/hProcess10"/>
    <dgm:cxn modelId="{923108F9-E02D-4A70-B2E8-5B2D17CC275A}" type="presParOf" srcId="{59B316B4-50F2-4345-9610-9BCF3CBEEA09}" destId="{127D7F02-673E-480E-BFF2-CB581503AB41}" srcOrd="0" destOrd="0" presId="urn:microsoft.com/office/officeart/2005/8/layout/hProcess10"/>
    <dgm:cxn modelId="{B09A7003-DDAD-489F-8EF7-788842015F6E}" type="presParOf" srcId="{35452B5F-F4F2-4140-A626-5CC5DA100270}" destId="{8B31AB81-7B62-44A9-89D7-71FE65B6A93C}" srcOrd="6" destOrd="0" presId="urn:microsoft.com/office/officeart/2005/8/layout/hProcess10"/>
    <dgm:cxn modelId="{1B83CA15-0B87-440A-B631-784CC672D572}" type="presParOf" srcId="{8B31AB81-7B62-44A9-89D7-71FE65B6A93C}" destId="{BFA81917-ABF4-4BC0-B912-9A52956D6129}" srcOrd="0" destOrd="0" presId="urn:microsoft.com/office/officeart/2005/8/layout/hProcess10"/>
    <dgm:cxn modelId="{49A3F8B2-34C1-42FE-89A7-D965D1209C69}" type="presParOf" srcId="{8B31AB81-7B62-44A9-89D7-71FE65B6A93C}" destId="{DE42EB14-7123-458B-9CAA-2898256EDF0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A1D3C-EE16-4BF2-A5C5-D0087A9D9BDB}">
      <dsp:nvSpPr>
        <dsp:cNvPr id="0" name=""/>
        <dsp:cNvSpPr/>
      </dsp:nvSpPr>
      <dsp:spPr>
        <a:xfrm>
          <a:off x="1" y="509951"/>
          <a:ext cx="1489117" cy="14891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E5340-FD99-4BC5-A404-2F637F399492}">
      <dsp:nvSpPr>
        <dsp:cNvPr id="0" name=""/>
        <dsp:cNvSpPr/>
      </dsp:nvSpPr>
      <dsp:spPr>
        <a:xfrm>
          <a:off x="243785" y="1538380"/>
          <a:ext cx="1489117" cy="1489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>
              <a:latin typeface="Franklin Gothic Demi Cond" panose="020B0706030402020204" pitchFamily="34" charset="0"/>
            </a:rPr>
            <a:t>Локальные НПА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Franklin Gothic Demi Cond" panose="020B0706030402020204" pitchFamily="34" charset="0"/>
            </a:rPr>
            <a:t>Разработанные в компании документы, направленные на предотвращение коррупции</a:t>
          </a:r>
        </a:p>
      </dsp:txBody>
      <dsp:txXfrm>
        <a:off x="287400" y="1581995"/>
        <a:ext cx="1401887" cy="1401887"/>
      </dsp:txXfrm>
    </dsp:sp>
    <dsp:sp modelId="{5EA30CB3-F6B0-4FCB-B0FB-F68ABCCB7C8F}">
      <dsp:nvSpPr>
        <dsp:cNvPr id="0" name=""/>
        <dsp:cNvSpPr/>
      </dsp:nvSpPr>
      <dsp:spPr>
        <a:xfrm rot="200616">
          <a:off x="1776190" y="1144281"/>
          <a:ext cx="287806" cy="3578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latin typeface="Franklin Gothic Demi Cond" panose="020B0706030402020204" pitchFamily="34" charset="0"/>
          </a:endParaRPr>
        </a:p>
      </dsp:txBody>
      <dsp:txXfrm>
        <a:off x="1776263" y="1213326"/>
        <a:ext cx="201464" cy="214688"/>
      </dsp:txXfrm>
    </dsp:sp>
    <dsp:sp modelId="{33A01000-E661-46EF-8F63-D7F183E0E8FC}">
      <dsp:nvSpPr>
        <dsp:cNvPr id="0" name=""/>
        <dsp:cNvSpPr/>
      </dsp:nvSpPr>
      <dsp:spPr>
        <a:xfrm>
          <a:off x="2310023" y="644909"/>
          <a:ext cx="1489117" cy="14891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6DA46-D352-40B8-85DA-E022106BBFBB}">
      <dsp:nvSpPr>
        <dsp:cNvPr id="0" name=""/>
        <dsp:cNvSpPr/>
      </dsp:nvSpPr>
      <dsp:spPr>
        <a:xfrm>
          <a:off x="2552437" y="1538380"/>
          <a:ext cx="1489117" cy="1489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u="sng" kern="1200" dirty="0">
              <a:latin typeface="Franklin Gothic Demi Cond" panose="020B0706030402020204" pitchFamily="34" charset="0"/>
            </a:rPr>
            <a:t>Механизм мониторинга антикоррупционного законодательства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kern="1200" dirty="0">
              <a:latin typeface="Franklin Gothic Demi Cond" panose="020B0706030402020204" pitchFamily="34" charset="0"/>
            </a:rPr>
            <a:t>Описание системы мониторинга российского антикоррупционного законодательства, в необходимых случаях - международного</a:t>
          </a:r>
        </a:p>
      </dsp:txBody>
      <dsp:txXfrm>
        <a:off x="2596052" y="1581995"/>
        <a:ext cx="1401887" cy="1401887"/>
      </dsp:txXfrm>
    </dsp:sp>
    <dsp:sp modelId="{BE28A983-EFC3-480D-9C51-5EED255AE426}">
      <dsp:nvSpPr>
        <dsp:cNvPr id="0" name=""/>
        <dsp:cNvSpPr/>
      </dsp:nvSpPr>
      <dsp:spPr>
        <a:xfrm>
          <a:off x="4085978" y="1210561"/>
          <a:ext cx="286836" cy="3578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latin typeface="Franklin Gothic Demi Cond" panose="020B0706030402020204" pitchFamily="34" charset="0"/>
          </a:endParaRPr>
        </a:p>
      </dsp:txBody>
      <dsp:txXfrm>
        <a:off x="4085978" y="1282124"/>
        <a:ext cx="200785" cy="214688"/>
      </dsp:txXfrm>
    </dsp:sp>
    <dsp:sp modelId="{0AC462C2-6EE8-44E1-BCC4-F028087836C7}">
      <dsp:nvSpPr>
        <dsp:cNvPr id="0" name=""/>
        <dsp:cNvSpPr/>
      </dsp:nvSpPr>
      <dsp:spPr>
        <a:xfrm>
          <a:off x="4618675" y="644909"/>
          <a:ext cx="1489117" cy="14891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926FF-9697-49AC-ACC2-F4733F5B4E2A}">
      <dsp:nvSpPr>
        <dsp:cNvPr id="0" name=""/>
        <dsp:cNvSpPr/>
      </dsp:nvSpPr>
      <dsp:spPr>
        <a:xfrm>
          <a:off x="4861089" y="1538380"/>
          <a:ext cx="1489117" cy="1489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u="sng" kern="1200" dirty="0">
              <a:latin typeface="Franklin Gothic Demi Cond" panose="020B0706030402020204" pitchFamily="34" charset="0"/>
            </a:rPr>
            <a:t>Инструментарий урегулирования конфликта интересов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kern="1200" dirty="0">
              <a:latin typeface="Franklin Gothic Demi Cond" panose="020B0706030402020204" pitchFamily="34" charset="0"/>
            </a:rPr>
            <a:t>Основные процедуры урегулирования</a:t>
          </a:r>
        </a:p>
      </dsp:txBody>
      <dsp:txXfrm>
        <a:off x="4904704" y="1581995"/>
        <a:ext cx="1401887" cy="1401887"/>
      </dsp:txXfrm>
    </dsp:sp>
    <dsp:sp modelId="{59B316B4-50F2-4345-9610-9BCF3CBEEA09}">
      <dsp:nvSpPr>
        <dsp:cNvPr id="0" name=""/>
        <dsp:cNvSpPr/>
      </dsp:nvSpPr>
      <dsp:spPr>
        <a:xfrm rot="21183986">
          <a:off x="6388494" y="1068624"/>
          <a:ext cx="283815" cy="3578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>
            <a:latin typeface="Franklin Gothic Demi Cond" panose="020B0706030402020204" pitchFamily="34" charset="0"/>
          </a:endParaRPr>
        </a:p>
      </dsp:txBody>
      <dsp:txXfrm>
        <a:off x="6388805" y="1145326"/>
        <a:ext cx="198671" cy="214688"/>
      </dsp:txXfrm>
    </dsp:sp>
    <dsp:sp modelId="{BFA81917-ABF4-4BC0-B912-9A52956D6129}">
      <dsp:nvSpPr>
        <dsp:cNvPr id="0" name=""/>
        <dsp:cNvSpPr/>
      </dsp:nvSpPr>
      <dsp:spPr>
        <a:xfrm>
          <a:off x="6912763" y="365931"/>
          <a:ext cx="1489117" cy="14891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2EB14-7123-458B-9CAA-2898256EDF0C}">
      <dsp:nvSpPr>
        <dsp:cNvPr id="0" name=""/>
        <dsp:cNvSpPr/>
      </dsp:nvSpPr>
      <dsp:spPr>
        <a:xfrm>
          <a:off x="7117004" y="1537956"/>
          <a:ext cx="1594591" cy="1489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Franklin Gothic Demi Cond" panose="020B0706030402020204" pitchFamily="34" charset="0"/>
            </a:rPr>
            <a:t>Особенности выявления бизнес-процессов с повышенными коррупционными рисками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kern="1200" dirty="0">
              <a:latin typeface="Franklin Gothic Demi Cond" panose="020B0706030402020204" pitchFamily="34" charset="0"/>
            </a:rPr>
            <a:t> Инструментарий оценки коррупционных рисков при осуществлении закупок, в сфере материально-технического обеспечения и т.п.</a:t>
          </a:r>
        </a:p>
      </dsp:txBody>
      <dsp:txXfrm>
        <a:off x="7160635" y="1581587"/>
        <a:ext cx="1507329" cy="14024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A1D3C-EE16-4BF2-A5C5-D0087A9D9BDB}">
      <dsp:nvSpPr>
        <dsp:cNvPr id="0" name=""/>
        <dsp:cNvSpPr/>
      </dsp:nvSpPr>
      <dsp:spPr>
        <a:xfrm>
          <a:off x="3820" y="478994"/>
          <a:ext cx="1523875" cy="15238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E5340-FD99-4BC5-A404-2F637F399492}">
      <dsp:nvSpPr>
        <dsp:cNvPr id="0" name=""/>
        <dsp:cNvSpPr/>
      </dsp:nvSpPr>
      <dsp:spPr>
        <a:xfrm>
          <a:off x="253294" y="1531428"/>
          <a:ext cx="1523875" cy="1523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>
              <a:latin typeface="Franklin Gothic Demi Cond" panose="020B0706030402020204" pitchFamily="34" charset="0"/>
            </a:rPr>
            <a:t>Проверка контрагентов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Franklin Gothic Demi Cond" panose="020B0706030402020204" pitchFamily="34" charset="0"/>
            </a:rPr>
            <a:t>Основания и порядок проверки хозяйственных партнеров на их соответствие антикоррупционным требованиям, принятым в организации</a:t>
          </a:r>
        </a:p>
      </dsp:txBody>
      <dsp:txXfrm>
        <a:off x="297927" y="1576061"/>
        <a:ext cx="1434609" cy="1434609"/>
      </dsp:txXfrm>
    </dsp:sp>
    <dsp:sp modelId="{5EA30CB3-F6B0-4FCB-B0FB-F68ABCCB7C8F}">
      <dsp:nvSpPr>
        <dsp:cNvPr id="0" name=""/>
        <dsp:cNvSpPr/>
      </dsp:nvSpPr>
      <dsp:spPr>
        <a:xfrm rot="200616">
          <a:off x="1821468" y="1128130"/>
          <a:ext cx="294524" cy="366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latin typeface="Franklin Gothic Demi Cond" panose="020B0706030402020204" pitchFamily="34" charset="0"/>
          </a:endParaRPr>
        </a:p>
      </dsp:txBody>
      <dsp:txXfrm>
        <a:off x="1821543" y="1198786"/>
        <a:ext cx="206167" cy="219700"/>
      </dsp:txXfrm>
    </dsp:sp>
    <dsp:sp modelId="{33A01000-E661-46EF-8F63-D7F183E0E8FC}">
      <dsp:nvSpPr>
        <dsp:cNvPr id="0" name=""/>
        <dsp:cNvSpPr/>
      </dsp:nvSpPr>
      <dsp:spPr>
        <a:xfrm>
          <a:off x="2367761" y="617103"/>
          <a:ext cx="1523875" cy="15238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6DA46-D352-40B8-85DA-E022106BBFBB}">
      <dsp:nvSpPr>
        <dsp:cNvPr id="0" name=""/>
        <dsp:cNvSpPr/>
      </dsp:nvSpPr>
      <dsp:spPr>
        <a:xfrm>
          <a:off x="2615834" y="1531428"/>
          <a:ext cx="1523875" cy="1523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>
              <a:latin typeface="Franklin Gothic Demi Cond" panose="020B0706030402020204" pitchFamily="34" charset="0"/>
            </a:rPr>
            <a:t>Раскрытие информации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latin typeface="Franklin Gothic Demi Cond" panose="020B0706030402020204" pitchFamily="34" charset="0"/>
            </a:rPr>
            <a:t>Порядок раскрытия информации и источники раскрытия информации о противодействии коррупции</a:t>
          </a:r>
        </a:p>
      </dsp:txBody>
      <dsp:txXfrm>
        <a:off x="2660467" y="1576061"/>
        <a:ext cx="1434609" cy="1434609"/>
      </dsp:txXfrm>
    </dsp:sp>
    <dsp:sp modelId="{BE28A983-EFC3-480D-9C51-5EED255AE426}">
      <dsp:nvSpPr>
        <dsp:cNvPr id="0" name=""/>
        <dsp:cNvSpPr/>
      </dsp:nvSpPr>
      <dsp:spPr>
        <a:xfrm rot="20880625">
          <a:off x="4152794" y="950018"/>
          <a:ext cx="269991" cy="366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latin typeface="Franklin Gothic Demi Cond" panose="020B0706030402020204" pitchFamily="34" charset="0"/>
          </a:endParaRPr>
        </a:p>
      </dsp:txBody>
      <dsp:txXfrm>
        <a:off x="4153677" y="1031664"/>
        <a:ext cx="188994" cy="219700"/>
      </dsp:txXfrm>
    </dsp:sp>
    <dsp:sp modelId="{0AC462C2-6EE8-44E1-BCC4-F028087836C7}">
      <dsp:nvSpPr>
        <dsp:cNvPr id="0" name=""/>
        <dsp:cNvSpPr/>
      </dsp:nvSpPr>
      <dsp:spPr>
        <a:xfrm>
          <a:off x="4646213" y="387725"/>
          <a:ext cx="1101853" cy="110452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926FF-9697-49AC-ACC2-F4733F5B4E2A}">
      <dsp:nvSpPr>
        <dsp:cNvPr id="0" name=""/>
        <dsp:cNvSpPr/>
      </dsp:nvSpPr>
      <dsp:spPr>
        <a:xfrm>
          <a:off x="4767362" y="1426589"/>
          <a:ext cx="1523875" cy="15238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>
              <a:latin typeface="Franklin Gothic Demi Cond" panose="020B0706030402020204" pitchFamily="34" charset="0"/>
            </a:rPr>
            <a:t>Система анонимного обращения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latin typeface="Franklin Gothic Demi Cond" panose="020B0706030402020204" pitchFamily="34" charset="0"/>
            </a:rPr>
            <a:t>Описание системы обращений по вопросам противодействия коррупции</a:t>
          </a:r>
        </a:p>
      </dsp:txBody>
      <dsp:txXfrm>
        <a:off x="4811995" y="1471222"/>
        <a:ext cx="1434609" cy="1434609"/>
      </dsp:txXfrm>
    </dsp:sp>
    <dsp:sp modelId="{59B316B4-50F2-4345-9610-9BCF3CBEEA09}">
      <dsp:nvSpPr>
        <dsp:cNvPr id="0" name=""/>
        <dsp:cNvSpPr/>
      </dsp:nvSpPr>
      <dsp:spPr>
        <a:xfrm rot="82153">
          <a:off x="6145440" y="784319"/>
          <a:ext cx="397543" cy="366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>
            <a:latin typeface="Franklin Gothic Demi Cond" panose="020B0706030402020204" pitchFamily="34" charset="0"/>
          </a:endParaRPr>
        </a:p>
      </dsp:txBody>
      <dsp:txXfrm>
        <a:off x="6145456" y="856240"/>
        <a:ext cx="287693" cy="219700"/>
      </dsp:txXfrm>
    </dsp:sp>
    <dsp:sp modelId="{BFA81917-ABF4-4BC0-B912-9A52956D6129}">
      <dsp:nvSpPr>
        <dsp:cNvPr id="0" name=""/>
        <dsp:cNvSpPr/>
      </dsp:nvSpPr>
      <dsp:spPr>
        <a:xfrm>
          <a:off x="6883581" y="236568"/>
          <a:ext cx="1523875" cy="15238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2EB14-7123-458B-9CAA-2898256EDF0C}">
      <dsp:nvSpPr>
        <dsp:cNvPr id="0" name=""/>
        <dsp:cNvSpPr/>
      </dsp:nvSpPr>
      <dsp:spPr>
        <a:xfrm>
          <a:off x="7075933" y="1530994"/>
          <a:ext cx="1631812" cy="1524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Franklin Gothic Demi Cond" panose="020B0706030402020204" pitchFamily="34" charset="0"/>
            </a:rPr>
            <a:t>Ваша уникальная разработка по противодействию коррупции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latin typeface="Franklin Gothic Demi Cond" panose="020B0706030402020204" pitchFamily="34" charset="0"/>
            </a:rPr>
            <a:t> Описание собственного механизма, инструментария, методики оценки коррупционных рисков и т.п.</a:t>
          </a:r>
        </a:p>
      </dsp:txBody>
      <dsp:txXfrm>
        <a:off x="7120583" y="1575644"/>
        <a:ext cx="1542512" cy="1435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2FC00-9C36-4DED-91B2-F756700520CB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CCE5D-485A-4A19-A089-3956BA0C0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69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483769" y="4414223"/>
            <a:ext cx="4014447" cy="953643"/>
            <a:chOff x="2330025" y="6261807"/>
            <a:chExt cx="4168189" cy="1271523"/>
          </a:xfrm>
        </p:grpSpPr>
        <p:pic>
          <p:nvPicPr>
            <p:cNvPr id="13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330025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Группа 18"/>
            <p:cNvGrpSpPr/>
            <p:nvPr/>
          </p:nvGrpSpPr>
          <p:grpSpPr>
            <a:xfrm>
              <a:off x="2573777" y="6261807"/>
              <a:ext cx="3924437" cy="1271523"/>
              <a:chOff x="2573777" y="6261807"/>
              <a:chExt cx="3924437" cy="1271523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73777" y="6261807"/>
                <a:ext cx="3924437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tx2">
                        <a:lumMod val="75000"/>
                      </a:schemeClr>
                    </a:solidFill>
                    <a:latin typeface="Franklin Gothic Demi Cond" panose="020B0706030402020204" pitchFamily="34" charset="0"/>
                  </a:rPr>
                  <a:t>Торгово-промышленная палата РФ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51015" y="6589483"/>
                <a:ext cx="1569961" cy="943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solidFill>
                      <a:schemeClr val="tx2">
                        <a:lumMod val="75000"/>
                      </a:schemeClr>
                    </a:solidFill>
                    <a:latin typeface="Franklin Gothic Demi Cond" panose="020B0706030402020204" pitchFamily="34" charset="0"/>
                  </a:rPr>
                  <a:t>2022</a:t>
                </a:r>
              </a:p>
              <a:p>
                <a:pPr algn="ctr"/>
                <a:endParaRPr lang="ru-RU" sz="2000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</p:grpSp>
      <p:sp>
        <p:nvSpPr>
          <p:cNvPr id="15" name="Прямоугольник 14"/>
          <p:cNvSpPr/>
          <p:nvPr/>
        </p:nvSpPr>
        <p:spPr>
          <a:xfrm>
            <a:off x="1012921" y="339502"/>
            <a:ext cx="7992888" cy="2880320"/>
          </a:xfrm>
          <a:prstGeom prst="rect">
            <a:avLst/>
          </a:prstGeom>
          <a:solidFill>
            <a:srgbClr val="17375E"/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>
                <a:latin typeface="Franklin Gothic Demi Cond" panose="020B0706030402020204" pitchFamily="34" charset="0"/>
              </a:rPr>
              <a:t>«БИЗНЕС </a:t>
            </a:r>
            <a:r>
              <a:rPr lang="ru-RU" sz="3600" dirty="0">
                <a:latin typeface="Franklin Gothic Demi Cond" panose="020B0706030402020204" pitchFamily="34" charset="0"/>
              </a:rPr>
              <a:t>ПРОТИВ КОРРУПЦИИ</a:t>
            </a:r>
            <a:r>
              <a:rPr lang="ru-RU" sz="3600">
                <a:latin typeface="Franklin Gothic Demi Cond" panose="020B0706030402020204" pitchFamily="34" charset="0"/>
              </a:rPr>
              <a:t>. </a:t>
            </a:r>
          </a:p>
          <a:p>
            <a:pPr algn="ctr"/>
            <a:r>
              <a:rPr lang="ru-RU" sz="3600">
                <a:latin typeface="Franklin Gothic Demi Cond" panose="020B0706030402020204" pitchFamily="34" charset="0"/>
              </a:rPr>
              <a:t>ЛУЧШИЕ </a:t>
            </a:r>
            <a:r>
              <a:rPr lang="ru-RU" sz="3600" dirty="0">
                <a:latin typeface="Franklin Gothic Demi Cond" panose="020B0706030402020204" pitchFamily="34" charset="0"/>
              </a:rPr>
              <a:t>ПРАКТИКИ».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03994" y="3219822"/>
            <a:ext cx="5332502" cy="93610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ts val="2600"/>
              </a:lnSpc>
            </a:pPr>
            <a:r>
              <a:rPr lang="ru-RU" sz="2400" i="1" u="sng" dirty="0">
                <a:latin typeface="Franklin Gothic Demi Cond" panose="020B0706030402020204" pitchFamily="34" charset="0"/>
              </a:rPr>
              <a:t>Специальный проект ТПП РФ </a:t>
            </a:r>
            <a:br>
              <a:rPr lang="ru-RU" sz="2400" i="1" u="sng" dirty="0">
                <a:latin typeface="Franklin Gothic Demi Cond" panose="020B0706030402020204" pitchFamily="34" charset="0"/>
              </a:rPr>
            </a:br>
            <a:r>
              <a:rPr lang="ru-RU" sz="2400" i="1" u="sng" dirty="0">
                <a:latin typeface="Franklin Gothic Demi Cond" panose="020B0706030402020204" pitchFamily="34" charset="0"/>
              </a:rPr>
              <a:t>по выявлению лучших практик </a:t>
            </a:r>
            <a:br>
              <a:rPr lang="ru-RU" sz="2400" i="1" u="sng" dirty="0">
                <a:latin typeface="Franklin Gothic Demi Cond" panose="020B0706030402020204" pitchFamily="34" charset="0"/>
              </a:rPr>
            </a:br>
            <a:r>
              <a:rPr lang="ru-RU" sz="2400" i="1" u="sng" dirty="0">
                <a:latin typeface="Franklin Gothic Demi Cond" panose="020B0706030402020204" pitchFamily="34" charset="0"/>
              </a:rPr>
              <a:t>в сфере противодействия коррупции</a:t>
            </a:r>
          </a:p>
        </p:txBody>
      </p:sp>
    </p:spTree>
    <p:extLst>
      <p:ext uri="{BB962C8B-B14F-4D97-AF65-F5344CB8AC3E}">
        <p14:creationId xmlns:p14="http://schemas.microsoft.com/office/powerpoint/2010/main" val="263206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90B8C18-F814-444A-A498-ABAD0DAED2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5268165"/>
              </p:ext>
            </p:extLst>
          </p:nvPr>
        </p:nvGraphicFramePr>
        <p:xfrm>
          <a:off x="323528" y="909672"/>
          <a:ext cx="871296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9394" y="-2536"/>
            <a:ext cx="9144000" cy="10621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  <a:t>РЕКОМЕНДУЕМЫЙ АЛГОРИТМ РЕПРЕЗЕНТАЦИИ </a:t>
            </a:r>
            <a:b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</a:br>
            <a: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  <a:t>ЛУЧШИХ ПРАКТИК ПО ПРОТИВОДЕЙСТВИЮ КОРРУПЦИИ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00B758-BED4-4950-98DA-F9E5117EAF6F}"/>
              </a:ext>
            </a:extLst>
          </p:cNvPr>
          <p:cNvSpPr txBox="1"/>
          <p:nvPr/>
        </p:nvSpPr>
        <p:spPr>
          <a:xfrm>
            <a:off x="611560" y="393990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1.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D09BD9-968E-4EAC-8FED-F650B99416D9}"/>
              </a:ext>
            </a:extLst>
          </p:cNvPr>
          <p:cNvSpPr txBox="1"/>
          <p:nvPr/>
        </p:nvSpPr>
        <p:spPr>
          <a:xfrm>
            <a:off x="2843808" y="393990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49E5C-3690-423B-988E-86F5EE89D76A}"/>
              </a:ext>
            </a:extLst>
          </p:cNvPr>
          <p:cNvSpPr txBox="1"/>
          <p:nvPr/>
        </p:nvSpPr>
        <p:spPr>
          <a:xfrm>
            <a:off x="5220072" y="393902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3.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C55EC6-03BF-48A6-982C-AB0D2DF69CA3}"/>
              </a:ext>
            </a:extLst>
          </p:cNvPr>
          <p:cNvSpPr txBox="1"/>
          <p:nvPr/>
        </p:nvSpPr>
        <p:spPr>
          <a:xfrm>
            <a:off x="7478888" y="393902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4.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FB759B2-D062-426A-9EC3-7661788B7A49}"/>
              </a:ext>
            </a:extLst>
          </p:cNvPr>
          <p:cNvGrpSpPr/>
          <p:nvPr/>
        </p:nvGrpSpPr>
        <p:grpSpPr>
          <a:xfrm>
            <a:off x="-36955" y="4462244"/>
            <a:ext cx="9199122" cy="603672"/>
            <a:chOff x="-20351" y="4455555"/>
            <a:chExt cx="9199122" cy="6036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CC74E9-B66A-4E28-9FE2-BC2A8C481F0A}"/>
                </a:ext>
              </a:extLst>
            </p:cNvPr>
            <p:cNvSpPr txBox="1"/>
            <p:nvPr/>
          </p:nvSpPr>
          <p:spPr>
            <a:xfrm>
              <a:off x="1907704" y="4637158"/>
              <a:ext cx="5797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Торгово-промышленная палата Российской Федерации</a:t>
              </a:r>
            </a:p>
          </p:txBody>
        </p:sp>
        <p:pic>
          <p:nvPicPr>
            <p:cNvPr id="26" name="Picture 3" descr="E:\Оформление\Emblema proz.png">
              <a:extLst>
                <a:ext uri="{FF2B5EF4-FFF2-40B4-BE49-F238E27FC236}">
                  <a16:creationId xmlns:a16="http://schemas.microsoft.com/office/drawing/2014/main" id="{3274FEE1-C0AB-467C-B809-8ADB59BB72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-20351" y="4584421"/>
              <a:ext cx="644235" cy="474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 descr="F:\PR\АНТИКОРРУПЦИЯ\Без имени.png">
              <a:extLst>
                <a:ext uri="{FF2B5EF4-FFF2-40B4-BE49-F238E27FC236}">
                  <a16:creationId xmlns:a16="http://schemas.microsoft.com/office/drawing/2014/main" id="{EE1164DD-8731-4132-A36E-464232E48D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455555"/>
              <a:ext cx="862355" cy="603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8288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90B8C18-F814-444A-A498-ABAD0DAED2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0354101"/>
              </p:ext>
            </p:extLst>
          </p:nvPr>
        </p:nvGraphicFramePr>
        <p:xfrm>
          <a:off x="323528" y="909672"/>
          <a:ext cx="871296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-9394" y="-2536"/>
            <a:ext cx="9144000" cy="10621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  <a:t>РЕКОМЕНДУЕМЫЙ АЛГОРИТМ РЕПРЕЗЕНТАЦИИ </a:t>
            </a:r>
            <a:b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</a:br>
            <a:r>
              <a:rPr lang="ru-RU" sz="2800" dirty="0">
                <a:solidFill>
                  <a:prstClr val="white"/>
                </a:solidFill>
                <a:latin typeface="Franklin Gothic Demi Cond" panose="020B0706030402020204" pitchFamily="34" charset="0"/>
              </a:rPr>
              <a:t>ЛУЧШИХ ПРАКТИК ПО ПРОТИВОДЕЙСТВИЮ КОРРУПЦИИ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00B758-BED4-4950-98DA-F9E5117EAF6F}"/>
              </a:ext>
            </a:extLst>
          </p:cNvPr>
          <p:cNvSpPr txBox="1"/>
          <p:nvPr/>
        </p:nvSpPr>
        <p:spPr>
          <a:xfrm>
            <a:off x="611560" y="393990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5.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D09BD9-968E-4EAC-8FED-F650B99416D9}"/>
              </a:ext>
            </a:extLst>
          </p:cNvPr>
          <p:cNvSpPr txBox="1"/>
          <p:nvPr/>
        </p:nvSpPr>
        <p:spPr>
          <a:xfrm>
            <a:off x="2843808" y="393990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6.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49E5C-3690-423B-988E-86F5EE89D76A}"/>
              </a:ext>
            </a:extLst>
          </p:cNvPr>
          <p:cNvSpPr txBox="1"/>
          <p:nvPr/>
        </p:nvSpPr>
        <p:spPr>
          <a:xfrm>
            <a:off x="5220072" y="393902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17375E"/>
                </a:solidFill>
                <a:latin typeface="Franklin Gothic Demi Cond" panose="020B0706030402020204" pitchFamily="34" charset="0"/>
              </a:rPr>
              <a:t>7.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C55EC6-03BF-48A6-982C-AB0D2DF69CA3}"/>
              </a:ext>
            </a:extLst>
          </p:cNvPr>
          <p:cNvSpPr txBox="1"/>
          <p:nvPr/>
        </p:nvSpPr>
        <p:spPr>
          <a:xfrm>
            <a:off x="7478888" y="393902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>
                <a:solidFill>
                  <a:srgbClr val="17375E"/>
                </a:solidFill>
                <a:latin typeface="Franklin Gothic Demi Cond" panose="020B0706030402020204" pitchFamily="34" charset="0"/>
              </a:rPr>
              <a:t>8.</a:t>
            </a:r>
            <a:endParaRPr lang="ru-RU" sz="2800" dirty="0">
              <a:solidFill>
                <a:srgbClr val="17375E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39275B7-755B-40AB-9BAB-88BC1688EDEE}"/>
              </a:ext>
            </a:extLst>
          </p:cNvPr>
          <p:cNvGrpSpPr/>
          <p:nvPr/>
        </p:nvGrpSpPr>
        <p:grpSpPr>
          <a:xfrm>
            <a:off x="-36955" y="4462244"/>
            <a:ext cx="9199122" cy="603672"/>
            <a:chOff x="-20351" y="4455555"/>
            <a:chExt cx="9199122" cy="6036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E894AF-575B-40B4-8CFE-BD249B051EC4}"/>
                </a:ext>
              </a:extLst>
            </p:cNvPr>
            <p:cNvSpPr txBox="1"/>
            <p:nvPr/>
          </p:nvSpPr>
          <p:spPr>
            <a:xfrm>
              <a:off x="1907704" y="4637158"/>
              <a:ext cx="5797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Торгово-промышленная палата Российской Федерации</a:t>
              </a:r>
            </a:p>
          </p:txBody>
        </p:sp>
        <p:pic>
          <p:nvPicPr>
            <p:cNvPr id="18" name="Picture 3" descr="E:\Оформление\Emblema proz.png">
              <a:extLst>
                <a:ext uri="{FF2B5EF4-FFF2-40B4-BE49-F238E27FC236}">
                  <a16:creationId xmlns:a16="http://schemas.microsoft.com/office/drawing/2014/main" id="{CC1848C1-24AA-46B4-B709-4EE39BD589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-20351" y="4584421"/>
              <a:ext cx="644235" cy="474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3" descr="F:\PR\АНТИКОРРУПЦИЯ\Без имени.png">
              <a:extLst>
                <a:ext uri="{FF2B5EF4-FFF2-40B4-BE49-F238E27FC236}">
                  <a16:creationId xmlns:a16="http://schemas.microsoft.com/office/drawing/2014/main" id="{764B3729-0BFD-4C56-8FE7-156640949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455555"/>
              <a:ext cx="862355" cy="603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8646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11548</TotalTime>
  <Words>188</Words>
  <Application>Microsoft Office PowerPoint</Application>
  <PresentationFormat>Экран (16:9)</PresentationFormat>
  <Paragraphs>33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Franklin Gothic Demi Cond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Шаповалова Дарья</dc:creator>
  <cp:lastModifiedBy>Янович Татьяна Леонидовна</cp:lastModifiedBy>
  <cp:revision>489</cp:revision>
  <dcterms:created xsi:type="dcterms:W3CDTF">2017-09-13T07:07:53Z</dcterms:created>
  <dcterms:modified xsi:type="dcterms:W3CDTF">2022-04-19T12:18:31Z</dcterms:modified>
</cp:coreProperties>
</file>